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/>
    <p:restoredTop sz="94718"/>
  </p:normalViewPr>
  <p:slideViewPr>
    <p:cSldViewPr snapToGrid="0">
      <p:cViewPr varScale="1">
        <p:scale>
          <a:sx n="134" d="100"/>
          <a:sy n="134" d="100"/>
        </p:scale>
        <p:origin x="1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5F04-DBCA-68CA-A649-D7AED9ECB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90513-07FC-FF31-2380-C4DA8FF13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676A-0574-D7E4-CD2F-26FE2A99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7DF3F-3F82-EED4-589E-D3D6A411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BC5DA-7058-6C7D-B339-78D259B4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8959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5180-67B7-055D-D323-43BE628B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4C20-991D-D912-94A4-CAB7BFABA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21D82-ECE1-267A-CDC5-2A6B702C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EE9A-20CE-3ED7-FEB6-2A2490A5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53AFA-79CD-8A8E-FF6D-B7754951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3166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BE7B1-9D4B-9626-3742-958F99A72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16208-1939-4B0C-2DB3-AEA0B7732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922DF-22F2-6A7D-BC0F-19B8A364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23187-1ECE-90CB-CACC-866290916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30421-F4FE-7F00-1AE6-AC41524C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507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D27B-D226-2417-302F-F84E46E6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8D18-7D3C-9143-6A1A-D0FE4D84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2DF60-6EC7-25F1-BF58-03FA74A8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F1EF3-8B65-EA99-52B0-34A8FC4E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E64A3-BC9B-F7DD-9A50-7D1020C4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095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D64F-B115-9CF3-BE80-4B908CCD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E1C50-AE8B-5C05-39ED-37E120880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0EA02-0148-AE11-1840-8EC843AD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32E6F-477C-A712-6AD9-EFB1F354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32D28-D289-FE03-5DB2-3930113D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955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33DE-91DC-BDE4-0A6F-F957BE49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67A4-1003-F5D6-1F49-4EDABC67B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729F0-3337-D27D-3071-6D8A38C7F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08A40-3B39-A311-A79C-1AE7EC06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38897-F184-75EE-ABD3-69A957FCB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B3E70-2FF0-8674-9365-F561F5AB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8392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448A-5CD2-8A75-1EDF-9976DA82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35A55-3BB1-6501-D68E-3E38F584E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87E05-C923-2251-220C-F145A05A0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AF267-82A6-2195-7F63-62044A579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6AF56-4BC9-CC9E-9FB6-08A74BE68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0A660-5D4A-3477-5B3B-5017785FB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65FF16-9432-DE68-630B-79F3CD42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B6A25-804C-B730-68B4-68E0A6CF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9434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2A11-8D9F-BEE7-B16B-207BA92E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CF8EA-805A-1B9C-A49B-095E2169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71FE4-FE32-AA74-5998-8AA1CB7B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F10F2-750D-7749-7213-DB359D96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6859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DF542-CC64-BD36-D27F-C0E85681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3C37D-A82F-6E11-6553-ED673D1A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9FF2F-A7B4-1299-4F1F-2270387F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5536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F36D-4297-F680-F204-473A9740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3631-77DD-1F09-83D6-CA9BD2FE7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C4FFE-A97E-1404-9146-7DC6EB877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E47F1-EFE4-DF17-F953-CFEDD6A5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C6E93-E9E3-B80A-8B84-D657734D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8D49A-CB69-1F4D-3F01-46856129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2615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1E6D-5FC5-0EFB-DA26-6B6304FB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982B9-42C1-F5CB-44F8-3390588A3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184C4-3DE5-84AC-D5B4-5FE07FC2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B009E-EF2B-1150-8F35-CE174C0E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8A1CD-74EA-7CBE-9557-4EB26A47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FCA83-78AA-215C-EFA7-AA4DFD79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8910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75622-F305-DA8B-3F2F-91F2A467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ADDC9-05AC-F7F5-B5FE-EF4C373F0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41F61-F594-AF40-4ABC-81164FE0C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E875-B52E-7D4F-91D5-0561EEED13F6}" type="datetimeFigureOut">
              <a:rPr lang="en-CH" smtClean="0"/>
              <a:t>18.02.23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83882-6627-241F-E488-A42BA8C02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66184-41B2-AE3B-BCD8-F070EB62F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467F-89D6-9E48-B5CE-F0BA7AD3772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237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022390-2EA4-32B0-CBE9-D4C1EC4B691D}"/>
              </a:ext>
            </a:extLst>
          </p:cNvPr>
          <p:cNvSpPr>
            <a:spLocks noChangeAspect="1"/>
          </p:cNvSpPr>
          <p:nvPr/>
        </p:nvSpPr>
        <p:spPr>
          <a:xfrm>
            <a:off x="2748000" y="1153800"/>
            <a:ext cx="6696000" cy="455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C4406-447C-1EF9-443E-15A9E089F8FF}"/>
              </a:ext>
            </a:extLst>
          </p:cNvPr>
          <p:cNvSpPr txBox="1"/>
          <p:nvPr/>
        </p:nvSpPr>
        <p:spPr>
          <a:xfrm rot="16200000">
            <a:off x="-711201" y="3013502"/>
            <a:ext cx="3450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4800" dirty="0"/>
              <a:t>½ S</a:t>
            </a:r>
            <a:r>
              <a:rPr lang="en-GB" sz="4800" dirty="0"/>
              <a:t>e</a:t>
            </a:r>
            <a:r>
              <a:rPr lang="en-CH" sz="4800" dirty="0"/>
              <a:t>ite quer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A3C17F-2673-AAF7-35E8-387DE1122B70}"/>
              </a:ext>
            </a:extLst>
          </p:cNvPr>
          <p:cNvGrpSpPr/>
          <p:nvPr/>
        </p:nvGrpSpPr>
        <p:grpSpPr>
          <a:xfrm>
            <a:off x="2019442" y="564118"/>
            <a:ext cx="7424558" cy="5141882"/>
            <a:chOff x="4015859" y="564118"/>
            <a:chExt cx="3061660" cy="514188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8EBFC4A-409F-6EAB-9F8E-AFF3DF2385E0}"/>
                </a:ext>
              </a:extLst>
            </p:cNvPr>
            <p:cNvCxnSpPr>
              <a:cxnSpLocks/>
            </p:cNvCxnSpPr>
            <p:nvPr/>
          </p:nvCxnSpPr>
          <p:spPr>
            <a:xfrm>
              <a:off x="4200525" y="1152000"/>
              <a:ext cx="0" cy="4554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DF11346-2BD1-5ACA-D17F-CE93D8215B44}"/>
                </a:ext>
              </a:extLst>
            </p:cNvPr>
            <p:cNvSpPr txBox="1"/>
            <p:nvPr/>
          </p:nvSpPr>
          <p:spPr>
            <a:xfrm rot="16200000">
              <a:off x="3660954" y="3244334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126.5mm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8F4DD4F-2878-F26A-057B-50D349365365}"/>
                </a:ext>
              </a:extLst>
            </p:cNvPr>
            <p:cNvCxnSpPr>
              <a:cxnSpLocks/>
            </p:cNvCxnSpPr>
            <p:nvPr/>
          </p:nvCxnSpPr>
          <p:spPr>
            <a:xfrm>
              <a:off x="4316294" y="933450"/>
              <a:ext cx="276122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462C55-95E3-F2AE-0852-2D303DB8543F}"/>
                </a:ext>
              </a:extLst>
            </p:cNvPr>
            <p:cNvSpPr txBox="1"/>
            <p:nvPr/>
          </p:nvSpPr>
          <p:spPr>
            <a:xfrm>
              <a:off x="5499523" y="564118"/>
              <a:ext cx="394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186 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79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D6B7BB-6634-EFD2-281D-289E76136B3C}"/>
              </a:ext>
            </a:extLst>
          </p:cNvPr>
          <p:cNvSpPr/>
          <p:nvPr/>
        </p:nvSpPr>
        <p:spPr>
          <a:xfrm>
            <a:off x="2748000" y="2106300"/>
            <a:ext cx="6696000" cy="2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284BE-07DA-AF2D-36E9-6340FFA6805E}"/>
              </a:ext>
            </a:extLst>
          </p:cNvPr>
          <p:cNvSpPr txBox="1"/>
          <p:nvPr/>
        </p:nvSpPr>
        <p:spPr>
          <a:xfrm rot="16200000">
            <a:off x="-851991" y="2872713"/>
            <a:ext cx="3731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4800" dirty="0"/>
              <a:t>1/4 S</a:t>
            </a:r>
            <a:r>
              <a:rPr lang="en-GB" sz="4800" dirty="0"/>
              <a:t>e</a:t>
            </a:r>
            <a:r>
              <a:rPr lang="en-CH" sz="4800" dirty="0"/>
              <a:t>ite quer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E6C70A-8331-98A9-3929-8A5D60A7232A}"/>
              </a:ext>
            </a:extLst>
          </p:cNvPr>
          <p:cNvGrpSpPr/>
          <p:nvPr/>
        </p:nvGrpSpPr>
        <p:grpSpPr>
          <a:xfrm>
            <a:off x="2158176" y="1386078"/>
            <a:ext cx="7285824" cy="2923421"/>
            <a:chOff x="3916592" y="329453"/>
            <a:chExt cx="3515756" cy="537654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8FA5B37-E70C-1307-EBB0-DEDA5E0C5338}"/>
                </a:ext>
              </a:extLst>
            </p:cNvPr>
            <p:cNvCxnSpPr>
              <a:cxnSpLocks/>
            </p:cNvCxnSpPr>
            <p:nvPr/>
          </p:nvCxnSpPr>
          <p:spPr>
            <a:xfrm>
              <a:off x="4094812" y="1654034"/>
              <a:ext cx="0" cy="405196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1F6CD0-ECEA-AD14-394E-DD405565B80F}"/>
                </a:ext>
              </a:extLst>
            </p:cNvPr>
            <p:cNvSpPr txBox="1"/>
            <p:nvPr/>
          </p:nvSpPr>
          <p:spPr>
            <a:xfrm rot="16200000">
              <a:off x="3004923" y="3404214"/>
              <a:ext cx="2001558" cy="178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H" dirty="0"/>
                <a:t>61.2mm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ABB9117-9FF8-BD6B-B3EE-C3AAB6BF76E0}"/>
                </a:ext>
              </a:extLst>
            </p:cNvPr>
            <p:cNvCxnSpPr>
              <a:cxnSpLocks/>
            </p:cNvCxnSpPr>
            <p:nvPr/>
          </p:nvCxnSpPr>
          <p:spPr>
            <a:xfrm>
              <a:off x="4200525" y="1151987"/>
              <a:ext cx="323182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8048E6-06F0-62F2-1002-6A4BE96E377F}"/>
                </a:ext>
              </a:extLst>
            </p:cNvPr>
            <p:cNvSpPr txBox="1"/>
            <p:nvPr/>
          </p:nvSpPr>
          <p:spPr>
            <a:xfrm>
              <a:off x="5596588" y="329453"/>
              <a:ext cx="461949" cy="679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186 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781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BAA088-17FC-A457-0D58-E668FCE177A6}"/>
              </a:ext>
            </a:extLst>
          </p:cNvPr>
          <p:cNvSpPr/>
          <p:nvPr/>
        </p:nvSpPr>
        <p:spPr>
          <a:xfrm>
            <a:off x="4458000" y="2327400"/>
            <a:ext cx="3276000" cy="2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BB7CB-4F63-D491-C57F-AC01D286856B}"/>
              </a:ext>
            </a:extLst>
          </p:cNvPr>
          <p:cNvSpPr txBox="1"/>
          <p:nvPr/>
        </p:nvSpPr>
        <p:spPr>
          <a:xfrm rot="16200000">
            <a:off x="-851991" y="2872713"/>
            <a:ext cx="3731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4800" dirty="0"/>
              <a:t>1/8 S</a:t>
            </a:r>
            <a:r>
              <a:rPr lang="en-GB" sz="4800" dirty="0"/>
              <a:t>e</a:t>
            </a:r>
            <a:r>
              <a:rPr lang="en-CH" sz="4800" dirty="0"/>
              <a:t>ite quer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586157-E34E-36B2-C1D9-26A87687E11F}"/>
              </a:ext>
            </a:extLst>
          </p:cNvPr>
          <p:cNvGrpSpPr/>
          <p:nvPr/>
        </p:nvGrpSpPr>
        <p:grpSpPr>
          <a:xfrm>
            <a:off x="4200525" y="1678935"/>
            <a:ext cx="3533475" cy="2851665"/>
            <a:chOff x="4200525" y="1678935"/>
            <a:chExt cx="3533475" cy="285166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4AD50D9-3EFC-BEE9-EFF9-94683ABBF937}"/>
                </a:ext>
              </a:extLst>
            </p:cNvPr>
            <p:cNvCxnSpPr>
              <a:cxnSpLocks/>
            </p:cNvCxnSpPr>
            <p:nvPr/>
          </p:nvCxnSpPr>
          <p:spPr>
            <a:xfrm>
              <a:off x="4200525" y="2327400"/>
              <a:ext cx="0" cy="22032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330C6CA-B495-D527-2682-CED01C355D57}"/>
                </a:ext>
              </a:extLst>
            </p:cNvPr>
            <p:cNvCxnSpPr>
              <a:cxnSpLocks/>
            </p:cNvCxnSpPr>
            <p:nvPr/>
          </p:nvCxnSpPr>
          <p:spPr>
            <a:xfrm>
              <a:off x="4458000" y="2095500"/>
              <a:ext cx="3276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08D8CA-0EF7-D42A-B929-EE0CE67D861D}"/>
                </a:ext>
              </a:extLst>
            </p:cNvPr>
            <p:cNvSpPr txBox="1"/>
            <p:nvPr/>
          </p:nvSpPr>
          <p:spPr>
            <a:xfrm>
              <a:off x="5702302" y="1678935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91mm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2E24390-91B8-1C1B-AABB-67D7DA5283BC}"/>
              </a:ext>
            </a:extLst>
          </p:cNvPr>
          <p:cNvSpPr txBox="1"/>
          <p:nvPr/>
        </p:nvSpPr>
        <p:spPr>
          <a:xfrm rot="16200000">
            <a:off x="3342963" y="3103544"/>
            <a:ext cx="108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61.2mm</a:t>
            </a:r>
          </a:p>
        </p:txBody>
      </p:sp>
    </p:spTree>
    <p:extLst>
      <p:ext uri="{BB962C8B-B14F-4D97-AF65-F5344CB8AC3E}">
        <p14:creationId xmlns:p14="http://schemas.microsoft.com/office/powerpoint/2010/main" val="168533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DFBCEF-8F61-2450-370B-032225B84086}"/>
              </a:ext>
            </a:extLst>
          </p:cNvPr>
          <p:cNvSpPr/>
          <p:nvPr/>
        </p:nvSpPr>
        <p:spPr>
          <a:xfrm>
            <a:off x="4458000" y="1152000"/>
            <a:ext cx="3276000" cy="455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824CF-F19C-79FE-CA6E-69778E78C40C}"/>
              </a:ext>
            </a:extLst>
          </p:cNvPr>
          <p:cNvSpPr txBox="1"/>
          <p:nvPr/>
        </p:nvSpPr>
        <p:spPr>
          <a:xfrm rot="16200000">
            <a:off x="-1127980" y="3148702"/>
            <a:ext cx="428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4800" dirty="0"/>
              <a:t>1/4 S</a:t>
            </a:r>
            <a:r>
              <a:rPr lang="en-GB" sz="4800" dirty="0"/>
              <a:t>e</a:t>
            </a:r>
            <a:r>
              <a:rPr lang="en-CH" sz="4800" dirty="0"/>
              <a:t>ite hoch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98E0A6-A9F0-DBF9-C711-F78F93779344}"/>
              </a:ext>
            </a:extLst>
          </p:cNvPr>
          <p:cNvGrpSpPr/>
          <p:nvPr/>
        </p:nvGrpSpPr>
        <p:grpSpPr>
          <a:xfrm>
            <a:off x="3831193" y="564118"/>
            <a:ext cx="3902807" cy="5141882"/>
            <a:chOff x="3831193" y="564118"/>
            <a:chExt cx="3902807" cy="514188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A8A2C4E-E137-87FB-ECF0-F328E7BDDA37}"/>
                </a:ext>
              </a:extLst>
            </p:cNvPr>
            <p:cNvCxnSpPr>
              <a:cxnSpLocks/>
            </p:cNvCxnSpPr>
            <p:nvPr/>
          </p:nvCxnSpPr>
          <p:spPr>
            <a:xfrm>
              <a:off x="4200525" y="1152000"/>
              <a:ext cx="0" cy="4554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F5BA594-B8FC-950C-B05C-B7B6E0037E2B}"/>
                </a:ext>
              </a:extLst>
            </p:cNvPr>
            <p:cNvSpPr txBox="1"/>
            <p:nvPr/>
          </p:nvSpPr>
          <p:spPr>
            <a:xfrm rot="16200000">
              <a:off x="3476288" y="3244334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126.5mm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0A04AA8-6E4A-C34E-E386-E0E58C4FB772}"/>
                </a:ext>
              </a:extLst>
            </p:cNvPr>
            <p:cNvCxnSpPr>
              <a:cxnSpLocks/>
            </p:cNvCxnSpPr>
            <p:nvPr/>
          </p:nvCxnSpPr>
          <p:spPr>
            <a:xfrm>
              <a:off x="4458000" y="933450"/>
              <a:ext cx="3276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2CB252-A249-8336-20C9-3FABDB03965F}"/>
                </a:ext>
              </a:extLst>
            </p:cNvPr>
            <p:cNvSpPr txBox="1"/>
            <p:nvPr/>
          </p:nvSpPr>
          <p:spPr>
            <a:xfrm>
              <a:off x="5702302" y="564118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H" dirty="0"/>
                <a:t>91mm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04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Spycher</dc:creator>
  <cp:lastModifiedBy>Stefan Spycher</cp:lastModifiedBy>
  <cp:revision>8</cp:revision>
  <dcterms:created xsi:type="dcterms:W3CDTF">2023-02-18T11:24:00Z</dcterms:created>
  <dcterms:modified xsi:type="dcterms:W3CDTF">2023-02-18T11:52:50Z</dcterms:modified>
</cp:coreProperties>
</file>